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E97"/>
    <a:srgbClr val="A96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26/08/2020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CF4FF-5A61-4994-B56B-E96B1C190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182" y="513958"/>
            <a:ext cx="4654809" cy="837821"/>
          </a:xfrm>
        </p:spPr>
        <p:txBody>
          <a:bodyPr>
            <a:normAutofit/>
          </a:bodyPr>
          <a:lstStyle/>
          <a:p>
            <a:r>
              <a:rPr lang="es-MX" sz="4400" dirty="0">
                <a:solidFill>
                  <a:srgbClr val="8E5E97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A0E1BB-03A2-44AA-A652-2AF1AA20A8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410" y="2413990"/>
            <a:ext cx="7165026" cy="32446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3200" dirty="0"/>
              <a:t>Se hace del conocimiento de la ciudadanía que, durante el mes de </a:t>
            </a:r>
            <a:r>
              <a:rPr lang="es-MX" sz="3200" dirty="0">
                <a:solidFill>
                  <a:srgbClr val="8E5E97"/>
                </a:solidFill>
              </a:rPr>
              <a:t>mayo de 2020</a:t>
            </a:r>
            <a:r>
              <a:rPr lang="es-MX" sz="3200" dirty="0"/>
              <a:t> no se celebraron contratos.</a:t>
            </a:r>
            <a:endParaRPr lang="es-ES" sz="3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39765" y="4226845"/>
            <a:ext cx="345905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</a:t>
            </a:r>
            <a:r>
              <a:rPr lang="es-ES" sz="2400" dirty="0" err="1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fracc.</a:t>
            </a:r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 IX.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Contratos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444345" y="3814855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4969566" y="242035"/>
            <a:ext cx="3140764" cy="1139531"/>
            <a:chOff x="7820286" y="994753"/>
            <a:chExt cx="4232058" cy="1212879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820286" y="994753"/>
              <a:ext cx="4000637" cy="55689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400" b="1" dirty="0">
                  <a:solidFill>
                    <a:srgbClr val="6F0579"/>
                  </a:solidFill>
                </a:rPr>
                <a:t>31/mayo/2020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820286" y="1421422"/>
              <a:ext cx="4232058" cy="7862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400" b="1" dirty="0">
                  <a:solidFill>
                    <a:srgbClr val="002060"/>
                  </a:solidFill>
                </a:rPr>
                <a:t>C.P. Miriam Yolanda Cardona De La Cruz</a:t>
              </a:r>
            </a:p>
            <a:p>
              <a:r>
                <a:rPr lang="es-MX" sz="14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Directora Ejecutiva de Administración</a:t>
              </a:r>
              <a:endParaRPr lang="es-MX" sz="14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65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Nota informativa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31</cp:revision>
  <dcterms:created xsi:type="dcterms:W3CDTF">2018-06-12T17:38:37Z</dcterms:created>
  <dcterms:modified xsi:type="dcterms:W3CDTF">2020-08-26T16:56:42Z</dcterms:modified>
</cp:coreProperties>
</file>